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handoutMasterIdLst>
    <p:handoutMasterId r:id="rId13"/>
  </p:handoutMasterIdLst>
  <p:sldIdLst>
    <p:sldId id="256" r:id="rId6"/>
    <p:sldId id="294" r:id="rId7"/>
    <p:sldId id="289" r:id="rId8"/>
    <p:sldId id="299" r:id="rId9"/>
    <p:sldId id="297" r:id="rId10"/>
    <p:sldId id="298" r:id="rId11"/>
    <p:sldId id="29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6E88AF-2AE7-440D-8F16-B52BE3A4DB2C}" v="463" dt="2023-06-08T09:54:18.8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69" autoAdjust="0"/>
    <p:restoredTop sz="94695" autoAdjust="0"/>
  </p:normalViewPr>
  <p:slideViewPr>
    <p:cSldViewPr>
      <p:cViewPr varScale="1">
        <p:scale>
          <a:sx n="154" d="100"/>
          <a:sy n="154" d="100"/>
        </p:scale>
        <p:origin x="4542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ward Robinson" userId="311a1ed7-093d-4273-bed8-a322c655cda3" providerId="ADAL" clId="{C06E88AF-2AE7-440D-8F16-B52BE3A4DB2C}"/>
    <pc:docChg chg="undo custSel delSld modSld">
      <pc:chgData name="Edward Robinson" userId="311a1ed7-093d-4273-bed8-a322c655cda3" providerId="ADAL" clId="{C06E88AF-2AE7-440D-8F16-B52BE3A4DB2C}" dt="2023-06-08T09:54:22.906" v="565" actId="1076"/>
      <pc:docMkLst>
        <pc:docMk/>
      </pc:docMkLst>
      <pc:sldChg chg="addSp delSp modSp mod delAnim modAnim">
        <pc:chgData name="Edward Robinson" userId="311a1ed7-093d-4273-bed8-a322c655cda3" providerId="ADAL" clId="{C06E88AF-2AE7-440D-8F16-B52BE3A4DB2C}" dt="2023-06-08T09:44:23.500" v="175" actId="20577"/>
        <pc:sldMkLst>
          <pc:docMk/>
          <pc:sldMk cId="2529080776" sldId="289"/>
        </pc:sldMkLst>
        <pc:spChg chg="mod">
          <ac:chgData name="Edward Robinson" userId="311a1ed7-093d-4273-bed8-a322c655cda3" providerId="ADAL" clId="{C06E88AF-2AE7-440D-8F16-B52BE3A4DB2C}" dt="2023-06-08T09:44:23.500" v="175" actId="20577"/>
          <ac:spMkLst>
            <pc:docMk/>
            <pc:sldMk cId="2529080776" sldId="289"/>
            <ac:spMk id="2" creationId="{00000000-0000-0000-0000-000000000000}"/>
          </ac:spMkLst>
        </pc:spChg>
        <pc:spChg chg="mod">
          <ac:chgData name="Edward Robinson" userId="311a1ed7-093d-4273-bed8-a322c655cda3" providerId="ADAL" clId="{C06E88AF-2AE7-440D-8F16-B52BE3A4DB2C}" dt="2023-06-08T09:42:40.756" v="74" actId="14100"/>
          <ac:spMkLst>
            <pc:docMk/>
            <pc:sldMk cId="2529080776" sldId="289"/>
            <ac:spMk id="3" creationId="{00000000-0000-0000-0000-000000000000}"/>
          </ac:spMkLst>
        </pc:spChg>
        <pc:spChg chg="del">
          <ac:chgData name="Edward Robinson" userId="311a1ed7-093d-4273-bed8-a322c655cda3" providerId="ADAL" clId="{C06E88AF-2AE7-440D-8F16-B52BE3A4DB2C}" dt="2023-06-08T09:41:46.140" v="56" actId="478"/>
          <ac:spMkLst>
            <pc:docMk/>
            <pc:sldMk cId="2529080776" sldId="289"/>
            <ac:spMk id="7" creationId="{4207DAEF-5F8B-1B9A-9DC0-EAD2224E1582}"/>
          </ac:spMkLst>
        </pc:spChg>
        <pc:picChg chg="add mod">
          <ac:chgData name="Edward Robinson" userId="311a1ed7-093d-4273-bed8-a322c655cda3" providerId="ADAL" clId="{C06E88AF-2AE7-440D-8F16-B52BE3A4DB2C}" dt="2023-06-08T09:42:26.469" v="65" actId="1076"/>
          <ac:picMkLst>
            <pc:docMk/>
            <pc:sldMk cId="2529080776" sldId="289"/>
            <ac:picMk id="4" creationId="{2B466D60-B753-F92F-9DEB-B8E8D8B988D1}"/>
          </ac:picMkLst>
        </pc:picChg>
        <pc:picChg chg="del">
          <ac:chgData name="Edward Robinson" userId="311a1ed7-093d-4273-bed8-a322c655cda3" providerId="ADAL" clId="{C06E88AF-2AE7-440D-8F16-B52BE3A4DB2C}" dt="2023-06-08T09:41:44.155" v="55" actId="478"/>
          <ac:picMkLst>
            <pc:docMk/>
            <pc:sldMk cId="2529080776" sldId="289"/>
            <ac:picMk id="5" creationId="{52F4EC00-5174-EB67-7195-83DC48218D70}"/>
          </ac:picMkLst>
        </pc:picChg>
      </pc:sldChg>
      <pc:sldChg chg="addSp delSp modSp mod delAnim modAnim">
        <pc:chgData name="Edward Robinson" userId="311a1ed7-093d-4273-bed8-a322c655cda3" providerId="ADAL" clId="{C06E88AF-2AE7-440D-8F16-B52BE3A4DB2C}" dt="2023-06-08T09:42:07.926" v="61"/>
        <pc:sldMkLst>
          <pc:docMk/>
          <pc:sldMk cId="3579358335" sldId="294"/>
        </pc:sldMkLst>
        <pc:spChg chg="del mod">
          <ac:chgData name="Edward Robinson" userId="311a1ed7-093d-4273-bed8-a322c655cda3" providerId="ADAL" clId="{C06E88AF-2AE7-440D-8F16-B52BE3A4DB2C}" dt="2023-06-08T09:40:25.761" v="25" actId="478"/>
          <ac:spMkLst>
            <pc:docMk/>
            <pc:sldMk cId="3579358335" sldId="294"/>
            <ac:spMk id="2" creationId="{00000000-0000-0000-0000-000000000000}"/>
          </ac:spMkLst>
        </pc:spChg>
        <pc:spChg chg="mod">
          <ac:chgData name="Edward Robinson" userId="311a1ed7-093d-4273-bed8-a322c655cda3" providerId="ADAL" clId="{C06E88AF-2AE7-440D-8F16-B52BE3A4DB2C}" dt="2023-06-08T09:40:08.623" v="15" actId="20577"/>
          <ac:spMkLst>
            <pc:docMk/>
            <pc:sldMk cId="3579358335" sldId="294"/>
            <ac:spMk id="3" creationId="{00000000-0000-0000-0000-000000000000}"/>
          </ac:spMkLst>
        </pc:spChg>
        <pc:spChg chg="mod">
          <ac:chgData name="Edward Robinson" userId="311a1ed7-093d-4273-bed8-a322c655cda3" providerId="ADAL" clId="{C06E88AF-2AE7-440D-8F16-B52BE3A4DB2C}" dt="2023-06-08T09:41:38.608" v="54" actId="6549"/>
          <ac:spMkLst>
            <pc:docMk/>
            <pc:sldMk cId="3579358335" sldId="294"/>
            <ac:spMk id="8" creationId="{62DE738C-0450-548C-FDCE-48BD541E068A}"/>
          </ac:spMkLst>
        </pc:spChg>
        <pc:picChg chg="add mod">
          <ac:chgData name="Edward Robinson" userId="311a1ed7-093d-4273-bed8-a322c655cda3" providerId="ADAL" clId="{C06E88AF-2AE7-440D-8F16-B52BE3A4DB2C}" dt="2023-06-08T09:40:16.852" v="19" actId="1076"/>
          <ac:picMkLst>
            <pc:docMk/>
            <pc:sldMk cId="3579358335" sldId="294"/>
            <ac:picMk id="4" creationId="{928ACEB4-CAD1-F55A-853F-CB5E1431A711}"/>
          </ac:picMkLst>
        </pc:picChg>
        <pc:picChg chg="del">
          <ac:chgData name="Edward Robinson" userId="311a1ed7-093d-4273-bed8-a322c655cda3" providerId="ADAL" clId="{C06E88AF-2AE7-440D-8F16-B52BE3A4DB2C}" dt="2023-06-08T09:39:41.545" v="0" actId="478"/>
          <ac:picMkLst>
            <pc:docMk/>
            <pc:sldMk cId="3579358335" sldId="294"/>
            <ac:picMk id="5" creationId="{F5A0EC88-6156-EBEB-B252-3FB079BA8044}"/>
          </ac:picMkLst>
        </pc:picChg>
        <pc:picChg chg="add mod">
          <ac:chgData name="Edward Robinson" userId="311a1ed7-093d-4273-bed8-a322c655cda3" providerId="ADAL" clId="{C06E88AF-2AE7-440D-8F16-B52BE3A4DB2C}" dt="2023-06-08T09:41:23.087" v="45" actId="1076"/>
          <ac:picMkLst>
            <pc:docMk/>
            <pc:sldMk cId="3579358335" sldId="294"/>
            <ac:picMk id="6" creationId="{9672950E-CBB3-E6D0-A51D-2CB17DAABCDF}"/>
          </ac:picMkLst>
        </pc:picChg>
        <pc:picChg chg="del">
          <ac:chgData name="Edward Robinson" userId="311a1ed7-093d-4273-bed8-a322c655cda3" providerId="ADAL" clId="{C06E88AF-2AE7-440D-8F16-B52BE3A4DB2C}" dt="2023-06-08T09:39:45.324" v="2" actId="478"/>
          <ac:picMkLst>
            <pc:docMk/>
            <pc:sldMk cId="3579358335" sldId="294"/>
            <ac:picMk id="7" creationId="{660FABFA-CD1B-BF96-0C74-96CE8BF98422}"/>
          </ac:picMkLst>
        </pc:picChg>
        <pc:picChg chg="del mod">
          <ac:chgData name="Edward Robinson" userId="311a1ed7-093d-4273-bed8-a322c655cda3" providerId="ADAL" clId="{C06E88AF-2AE7-440D-8F16-B52BE3A4DB2C}" dt="2023-06-08T09:41:07.385" v="40" actId="478"/>
          <ac:picMkLst>
            <pc:docMk/>
            <pc:sldMk cId="3579358335" sldId="294"/>
            <ac:picMk id="10" creationId="{F143429E-B38C-C239-ECFB-5C2DF01B317A}"/>
          </ac:picMkLst>
        </pc:picChg>
      </pc:sldChg>
      <pc:sldChg chg="delSp modSp mod delAnim modAnim">
        <pc:chgData name="Edward Robinson" userId="311a1ed7-093d-4273-bed8-a322c655cda3" providerId="ADAL" clId="{C06E88AF-2AE7-440D-8F16-B52BE3A4DB2C}" dt="2023-06-08T09:54:22.906" v="565" actId="1076"/>
        <pc:sldMkLst>
          <pc:docMk/>
          <pc:sldMk cId="2528250494" sldId="295"/>
        </pc:sldMkLst>
        <pc:spChg chg="mod">
          <ac:chgData name="Edward Robinson" userId="311a1ed7-093d-4273-bed8-a322c655cda3" providerId="ADAL" clId="{C06E88AF-2AE7-440D-8F16-B52BE3A4DB2C}" dt="2023-06-08T09:54:06.605" v="554" actId="20577"/>
          <ac:spMkLst>
            <pc:docMk/>
            <pc:sldMk cId="2528250494" sldId="295"/>
            <ac:spMk id="3" creationId="{00000000-0000-0000-0000-000000000000}"/>
          </ac:spMkLst>
        </pc:spChg>
        <pc:spChg chg="mod">
          <ac:chgData name="Edward Robinson" userId="311a1ed7-093d-4273-bed8-a322c655cda3" providerId="ADAL" clId="{C06E88AF-2AE7-440D-8F16-B52BE3A4DB2C}" dt="2023-06-08T09:54:22.906" v="565" actId="1076"/>
          <ac:spMkLst>
            <pc:docMk/>
            <pc:sldMk cId="2528250494" sldId="295"/>
            <ac:spMk id="4" creationId="{D28FB54E-CBEF-4415-BBA3-7C24A9B64B2B}"/>
          </ac:spMkLst>
        </pc:spChg>
        <pc:picChg chg="del">
          <ac:chgData name="Edward Robinson" userId="311a1ed7-093d-4273-bed8-a322c655cda3" providerId="ADAL" clId="{C06E88AF-2AE7-440D-8F16-B52BE3A4DB2C}" dt="2023-06-08T09:52:06.263" v="369" actId="478"/>
          <ac:picMkLst>
            <pc:docMk/>
            <pc:sldMk cId="2528250494" sldId="295"/>
            <ac:picMk id="7" creationId="{A42E0656-A85C-F510-C04F-0657DEFA7456}"/>
          </ac:picMkLst>
        </pc:picChg>
      </pc:sldChg>
      <pc:sldChg chg="del">
        <pc:chgData name="Edward Robinson" userId="311a1ed7-093d-4273-bed8-a322c655cda3" providerId="ADAL" clId="{C06E88AF-2AE7-440D-8F16-B52BE3A4DB2C}" dt="2023-06-08T09:43:12.602" v="78" actId="2696"/>
        <pc:sldMkLst>
          <pc:docMk/>
          <pc:sldMk cId="1076667169" sldId="296"/>
        </pc:sldMkLst>
      </pc:sldChg>
      <pc:sldChg chg="addSp delSp modSp mod delAnim modAnim">
        <pc:chgData name="Edward Robinson" userId="311a1ed7-093d-4273-bed8-a322c655cda3" providerId="ADAL" clId="{C06E88AF-2AE7-440D-8F16-B52BE3A4DB2C}" dt="2023-06-08T09:48:00.395" v="315"/>
        <pc:sldMkLst>
          <pc:docMk/>
          <pc:sldMk cId="4287106704" sldId="297"/>
        </pc:sldMkLst>
        <pc:spChg chg="mod">
          <ac:chgData name="Edward Robinson" userId="311a1ed7-093d-4273-bed8-a322c655cda3" providerId="ADAL" clId="{C06E88AF-2AE7-440D-8F16-B52BE3A4DB2C}" dt="2023-06-08T09:47:46.037" v="309" actId="14100"/>
          <ac:spMkLst>
            <pc:docMk/>
            <pc:sldMk cId="4287106704" sldId="297"/>
            <ac:spMk id="2" creationId="{EE52F322-CA48-3901-BA3C-D1F164DA7C16}"/>
          </ac:spMkLst>
        </pc:spChg>
        <pc:spChg chg="mod">
          <ac:chgData name="Edward Robinson" userId="311a1ed7-093d-4273-bed8-a322c655cda3" providerId="ADAL" clId="{C06E88AF-2AE7-440D-8F16-B52BE3A4DB2C}" dt="2023-06-08T09:46:43.737" v="204" actId="20577"/>
          <ac:spMkLst>
            <pc:docMk/>
            <pc:sldMk cId="4287106704" sldId="297"/>
            <ac:spMk id="3" creationId="{A5AD88D2-C7C4-0F7C-C8A7-38CBE2130880}"/>
          </ac:spMkLst>
        </pc:spChg>
        <pc:spChg chg="del">
          <ac:chgData name="Edward Robinson" userId="311a1ed7-093d-4273-bed8-a322c655cda3" providerId="ADAL" clId="{C06E88AF-2AE7-440D-8F16-B52BE3A4DB2C}" dt="2023-06-08T09:46:06.191" v="198" actId="478"/>
          <ac:spMkLst>
            <pc:docMk/>
            <pc:sldMk cId="4287106704" sldId="297"/>
            <ac:spMk id="6" creationId="{DE823CD4-B822-D5EE-54B9-7F4767ACA7C1}"/>
          </ac:spMkLst>
        </pc:spChg>
        <pc:picChg chg="add mod">
          <ac:chgData name="Edward Robinson" userId="311a1ed7-093d-4273-bed8-a322c655cda3" providerId="ADAL" clId="{C06E88AF-2AE7-440D-8F16-B52BE3A4DB2C}" dt="2023-06-08T09:47:08.780" v="211" actId="1076"/>
          <ac:picMkLst>
            <pc:docMk/>
            <pc:sldMk cId="4287106704" sldId="297"/>
            <ac:picMk id="4" creationId="{829DAC9A-3FA6-0747-D2F8-16D205380232}"/>
          </ac:picMkLst>
        </pc:picChg>
        <pc:picChg chg="del">
          <ac:chgData name="Edward Robinson" userId="311a1ed7-093d-4273-bed8-a322c655cda3" providerId="ADAL" clId="{C06E88AF-2AE7-440D-8F16-B52BE3A4DB2C}" dt="2023-06-08T09:46:01.634" v="196" actId="478"/>
          <ac:picMkLst>
            <pc:docMk/>
            <pc:sldMk cId="4287106704" sldId="297"/>
            <ac:picMk id="5" creationId="{65C90F1B-E208-8F90-DCDC-3B42A78FB251}"/>
          </ac:picMkLst>
        </pc:picChg>
        <pc:picChg chg="add mod">
          <ac:chgData name="Edward Robinson" userId="311a1ed7-093d-4273-bed8-a322c655cda3" providerId="ADAL" clId="{C06E88AF-2AE7-440D-8F16-B52BE3A4DB2C}" dt="2023-06-08T09:47:53.527" v="313" actId="1076"/>
          <ac:picMkLst>
            <pc:docMk/>
            <pc:sldMk cId="4287106704" sldId="297"/>
            <ac:picMk id="7" creationId="{67108E6C-D06E-57F4-8D40-424CE53DDC6D}"/>
          </ac:picMkLst>
        </pc:picChg>
        <pc:picChg chg="del">
          <ac:chgData name="Edward Robinson" userId="311a1ed7-093d-4273-bed8-a322c655cda3" providerId="ADAL" clId="{C06E88AF-2AE7-440D-8F16-B52BE3A4DB2C}" dt="2023-06-08T09:46:03.618" v="197" actId="478"/>
          <ac:picMkLst>
            <pc:docMk/>
            <pc:sldMk cId="4287106704" sldId="297"/>
            <ac:picMk id="8" creationId="{FBF37048-AB32-4275-0CB3-D8A1F127A7E3}"/>
          </ac:picMkLst>
        </pc:picChg>
      </pc:sldChg>
      <pc:sldChg chg="addSp delSp modSp mod delAnim modAnim">
        <pc:chgData name="Edward Robinson" userId="311a1ed7-093d-4273-bed8-a322c655cda3" providerId="ADAL" clId="{C06E88AF-2AE7-440D-8F16-B52BE3A4DB2C}" dt="2023-06-08T09:51:50.750" v="368" actId="1076"/>
        <pc:sldMkLst>
          <pc:docMk/>
          <pc:sldMk cId="1525962508" sldId="298"/>
        </pc:sldMkLst>
        <pc:spChg chg="del">
          <ac:chgData name="Edward Robinson" userId="311a1ed7-093d-4273-bed8-a322c655cda3" providerId="ADAL" clId="{C06E88AF-2AE7-440D-8F16-B52BE3A4DB2C}" dt="2023-06-08T09:49:02.310" v="320" actId="478"/>
          <ac:spMkLst>
            <pc:docMk/>
            <pc:sldMk cId="1525962508" sldId="298"/>
            <ac:spMk id="2" creationId="{998FA0FB-C9A4-AB76-82C2-E3D4601855B6}"/>
          </ac:spMkLst>
        </pc:spChg>
        <pc:spChg chg="mod">
          <ac:chgData name="Edward Robinson" userId="311a1ed7-093d-4273-bed8-a322c655cda3" providerId="ADAL" clId="{C06E88AF-2AE7-440D-8F16-B52BE3A4DB2C}" dt="2023-06-08T09:51:28.801" v="364" actId="1076"/>
          <ac:spMkLst>
            <pc:docMk/>
            <pc:sldMk cId="1525962508" sldId="298"/>
            <ac:spMk id="3" creationId="{9C882991-EA2A-BECF-FC43-C4F2F3AB4496}"/>
          </ac:spMkLst>
        </pc:spChg>
        <pc:spChg chg="add mod">
          <ac:chgData name="Edward Robinson" userId="311a1ed7-093d-4273-bed8-a322c655cda3" providerId="ADAL" clId="{C06E88AF-2AE7-440D-8F16-B52BE3A4DB2C}" dt="2023-06-08T09:51:28.801" v="364" actId="1076"/>
          <ac:spMkLst>
            <pc:docMk/>
            <pc:sldMk cId="1525962508" sldId="298"/>
            <ac:spMk id="5" creationId="{3C8ADE6A-B2DB-91EF-1E2C-D0A88F142C06}"/>
          </ac:spMkLst>
        </pc:spChg>
        <pc:spChg chg="del">
          <ac:chgData name="Edward Robinson" userId="311a1ed7-093d-4273-bed8-a322c655cda3" providerId="ADAL" clId="{C06E88AF-2AE7-440D-8F16-B52BE3A4DB2C}" dt="2023-06-08T09:48:59.949" v="317" actId="478"/>
          <ac:spMkLst>
            <pc:docMk/>
            <pc:sldMk cId="1525962508" sldId="298"/>
            <ac:spMk id="7" creationId="{C7BF0E8A-E52F-9BF8-8933-9562A16471E5}"/>
          </ac:spMkLst>
        </pc:spChg>
        <pc:spChg chg="del">
          <ac:chgData name="Edward Robinson" userId="311a1ed7-093d-4273-bed8-a322c655cda3" providerId="ADAL" clId="{C06E88AF-2AE7-440D-8F16-B52BE3A4DB2C}" dt="2023-06-08T09:49:00.513" v="318" actId="478"/>
          <ac:spMkLst>
            <pc:docMk/>
            <pc:sldMk cId="1525962508" sldId="298"/>
            <ac:spMk id="8" creationId="{BB614AFA-0AE9-4201-11E9-83EC5DC0AD2A}"/>
          </ac:spMkLst>
        </pc:spChg>
        <pc:spChg chg="del">
          <ac:chgData name="Edward Robinson" userId="311a1ed7-093d-4273-bed8-a322c655cda3" providerId="ADAL" clId="{C06E88AF-2AE7-440D-8F16-B52BE3A4DB2C}" dt="2023-06-08T09:49:01" v="319" actId="478"/>
          <ac:spMkLst>
            <pc:docMk/>
            <pc:sldMk cId="1525962508" sldId="298"/>
            <ac:spMk id="9" creationId="{0D9868DB-9AEE-381F-B402-0D86FA87134B}"/>
          </ac:spMkLst>
        </pc:spChg>
        <pc:spChg chg="add del mod">
          <ac:chgData name="Edward Robinson" userId="311a1ed7-093d-4273-bed8-a322c655cda3" providerId="ADAL" clId="{C06E88AF-2AE7-440D-8F16-B52BE3A4DB2C}" dt="2023-06-08T09:49:11.917" v="324"/>
          <ac:spMkLst>
            <pc:docMk/>
            <pc:sldMk cId="1525962508" sldId="298"/>
            <ac:spMk id="10" creationId="{A01277E6-E49D-99E6-6981-5C52A901505C}"/>
          </ac:spMkLst>
        </pc:spChg>
        <pc:spChg chg="add del mod">
          <ac:chgData name="Edward Robinson" userId="311a1ed7-093d-4273-bed8-a322c655cda3" providerId="ADAL" clId="{C06E88AF-2AE7-440D-8F16-B52BE3A4DB2C}" dt="2023-06-08T09:49:11.917" v="324"/>
          <ac:spMkLst>
            <pc:docMk/>
            <pc:sldMk cId="1525962508" sldId="298"/>
            <ac:spMk id="11" creationId="{CA3D4687-6D31-0256-A65F-CC4E06770C09}"/>
          </ac:spMkLst>
        </pc:spChg>
        <pc:spChg chg="add del mod">
          <ac:chgData name="Edward Robinson" userId="311a1ed7-093d-4273-bed8-a322c655cda3" providerId="ADAL" clId="{C06E88AF-2AE7-440D-8F16-B52BE3A4DB2C}" dt="2023-06-08T09:49:11.917" v="324"/>
          <ac:spMkLst>
            <pc:docMk/>
            <pc:sldMk cId="1525962508" sldId="298"/>
            <ac:spMk id="12" creationId="{BE07C051-70F0-129B-EC40-FA083DBD937D}"/>
          </ac:spMkLst>
        </pc:spChg>
        <pc:spChg chg="add mod">
          <ac:chgData name="Edward Robinson" userId="311a1ed7-093d-4273-bed8-a322c655cda3" providerId="ADAL" clId="{C06E88AF-2AE7-440D-8F16-B52BE3A4DB2C}" dt="2023-06-08T09:51:35.530" v="365" actId="2711"/>
          <ac:spMkLst>
            <pc:docMk/>
            <pc:sldMk cId="1525962508" sldId="298"/>
            <ac:spMk id="14" creationId="{EE2AE15A-8447-81EB-59A6-12F036596D8F}"/>
          </ac:spMkLst>
        </pc:spChg>
        <pc:picChg chg="del">
          <ac:chgData name="Edward Robinson" userId="311a1ed7-093d-4273-bed8-a322c655cda3" providerId="ADAL" clId="{C06E88AF-2AE7-440D-8F16-B52BE3A4DB2C}" dt="2023-06-08T09:48:57.927" v="316" actId="478"/>
          <ac:picMkLst>
            <pc:docMk/>
            <pc:sldMk cId="1525962508" sldId="298"/>
            <ac:picMk id="6" creationId="{79FFB9D3-8B0A-801D-ADDD-1A0F6243ED89}"/>
          </ac:picMkLst>
        </pc:picChg>
        <pc:picChg chg="add mod">
          <ac:chgData name="Edward Robinson" userId="311a1ed7-093d-4273-bed8-a322c655cda3" providerId="ADAL" clId="{C06E88AF-2AE7-440D-8F16-B52BE3A4DB2C}" dt="2023-06-08T09:51:28.801" v="364" actId="1076"/>
          <ac:picMkLst>
            <pc:docMk/>
            <pc:sldMk cId="1525962508" sldId="298"/>
            <ac:picMk id="13" creationId="{7760517B-4D85-4FAF-AF55-8FD9333FD9EE}"/>
          </ac:picMkLst>
        </pc:picChg>
        <pc:picChg chg="add mod">
          <ac:chgData name="Edward Robinson" userId="311a1ed7-093d-4273-bed8-a322c655cda3" providerId="ADAL" clId="{C06E88AF-2AE7-440D-8F16-B52BE3A4DB2C}" dt="2023-06-08T09:51:50.750" v="368" actId="1076"/>
          <ac:picMkLst>
            <pc:docMk/>
            <pc:sldMk cId="1525962508" sldId="298"/>
            <ac:picMk id="15" creationId="{07F86057-1DA8-219D-C9AC-098CAA0A3F06}"/>
          </ac:picMkLst>
        </pc:picChg>
        <pc:picChg chg="add del mod">
          <ac:chgData name="Edward Robinson" userId="311a1ed7-093d-4273-bed8-a322c655cda3" providerId="ADAL" clId="{C06E88AF-2AE7-440D-8F16-B52BE3A4DB2C}" dt="2023-06-08T09:49:11.917" v="324"/>
          <ac:picMkLst>
            <pc:docMk/>
            <pc:sldMk cId="1525962508" sldId="298"/>
            <ac:picMk id="1025" creationId="{297A2ACF-E152-1470-834B-BD37BD909F13}"/>
          </ac:picMkLst>
        </pc:picChg>
        <pc:picChg chg="add del mod">
          <ac:chgData name="Edward Robinson" userId="311a1ed7-093d-4273-bed8-a322c655cda3" providerId="ADAL" clId="{C06E88AF-2AE7-440D-8F16-B52BE3A4DB2C}" dt="2023-06-08T09:49:11.917" v="324"/>
          <ac:picMkLst>
            <pc:docMk/>
            <pc:sldMk cId="1525962508" sldId="298"/>
            <ac:picMk id="1026" creationId="{36879AB2-5AB8-20F3-4C2C-E90A7B43F9BC}"/>
          </ac:picMkLst>
        </pc:picChg>
      </pc:sldChg>
      <pc:sldChg chg="addSp delSp modSp mod delAnim modAnim">
        <pc:chgData name="Edward Robinson" userId="311a1ed7-093d-4273-bed8-a322c655cda3" providerId="ADAL" clId="{C06E88AF-2AE7-440D-8F16-B52BE3A4DB2C}" dt="2023-06-08T09:45:58.074" v="195"/>
        <pc:sldMkLst>
          <pc:docMk/>
          <pc:sldMk cId="3775532182" sldId="299"/>
        </pc:sldMkLst>
        <pc:spChg chg="del mod">
          <ac:chgData name="Edward Robinson" userId="311a1ed7-093d-4273-bed8-a322c655cda3" providerId="ADAL" clId="{C06E88AF-2AE7-440D-8F16-B52BE3A4DB2C}" dt="2023-06-08T09:44:42.381" v="178" actId="478"/>
          <ac:spMkLst>
            <pc:docMk/>
            <pc:sldMk cId="3775532182" sldId="299"/>
            <ac:spMk id="2" creationId="{3FE73DC8-4893-E16C-A5F3-72961B2DD5EA}"/>
          </ac:spMkLst>
        </pc:spChg>
        <pc:spChg chg="mod">
          <ac:chgData name="Edward Robinson" userId="311a1ed7-093d-4273-bed8-a322c655cda3" providerId="ADAL" clId="{C06E88AF-2AE7-440D-8F16-B52BE3A4DB2C}" dt="2023-06-08T09:44:53.884" v="182" actId="14100"/>
          <ac:spMkLst>
            <pc:docMk/>
            <pc:sldMk cId="3775532182" sldId="299"/>
            <ac:spMk id="3" creationId="{13675010-C523-6502-0BE2-B3F783F70B3F}"/>
          </ac:spMkLst>
        </pc:spChg>
        <pc:picChg chg="add mod">
          <ac:chgData name="Edward Robinson" userId="311a1ed7-093d-4273-bed8-a322c655cda3" providerId="ADAL" clId="{C06E88AF-2AE7-440D-8F16-B52BE3A4DB2C}" dt="2023-06-08T09:45:11.296" v="185" actId="1076"/>
          <ac:picMkLst>
            <pc:docMk/>
            <pc:sldMk cId="3775532182" sldId="299"/>
            <ac:picMk id="4" creationId="{68149515-D766-502D-E6C5-077CCEC18771}"/>
          </ac:picMkLst>
        </pc:picChg>
        <pc:picChg chg="add mod">
          <ac:chgData name="Edward Robinson" userId="311a1ed7-093d-4273-bed8-a322c655cda3" providerId="ADAL" clId="{C06E88AF-2AE7-440D-8F16-B52BE3A4DB2C}" dt="2023-06-08T09:45:27.633" v="188" actId="1076"/>
          <ac:picMkLst>
            <pc:docMk/>
            <pc:sldMk cId="3775532182" sldId="299"/>
            <ac:picMk id="5" creationId="{58892ABB-EBF5-A5DE-47BC-2D21B389150D}"/>
          </ac:picMkLst>
        </pc:picChg>
        <pc:picChg chg="del">
          <ac:chgData name="Edward Robinson" userId="311a1ed7-093d-4273-bed8-a322c655cda3" providerId="ADAL" clId="{C06E88AF-2AE7-440D-8F16-B52BE3A4DB2C}" dt="2023-06-08T09:44:31.270" v="176" actId="478"/>
          <ac:picMkLst>
            <pc:docMk/>
            <pc:sldMk cId="3775532182" sldId="299"/>
            <ac:picMk id="6" creationId="{549ACEF1-7376-AC2D-11FE-84D1B8932A08}"/>
          </ac:picMkLst>
        </pc:picChg>
        <pc:picChg chg="add mod">
          <ac:chgData name="Edward Robinson" userId="311a1ed7-093d-4273-bed8-a322c655cda3" providerId="ADAL" clId="{C06E88AF-2AE7-440D-8F16-B52BE3A4DB2C}" dt="2023-06-08T09:45:41.707" v="192" actId="1076"/>
          <ac:picMkLst>
            <pc:docMk/>
            <pc:sldMk cId="3775532182" sldId="299"/>
            <ac:picMk id="7" creationId="{4CA3FFF9-2FBB-16FB-472D-CD5B69A71799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EA6F5-7293-5B4C-8526-2504E7A4D11A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C3592-A5D9-4F4D-862A-0A25DEBAE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65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093296"/>
            <a:ext cx="22860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 userDrawn="1"/>
        </p:nvCxnSpPr>
        <p:spPr>
          <a:xfrm flipH="1">
            <a:off x="1" y="6309320"/>
            <a:ext cx="320385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H="1">
            <a:off x="5940146" y="6309320"/>
            <a:ext cx="320385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H="1">
            <a:off x="2" y="620688"/>
            <a:ext cx="9143998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1043608" y="2564904"/>
            <a:ext cx="7056784" cy="1584176"/>
          </a:xfrm>
          <a:prstGeom prst="rect">
            <a:avLst/>
          </a:prstGeom>
        </p:spPr>
        <p:txBody>
          <a:bodyPr anchor="ctr" anchorCtr="0"/>
          <a:lstStyle>
            <a:lvl1pPr>
              <a:defRPr sz="4400" spc="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GOES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3023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1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9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093296"/>
            <a:ext cx="22860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43608" y="1556792"/>
            <a:ext cx="7056784" cy="387730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spc="1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text here</a:t>
            </a:r>
            <a:endParaRPr lang="en-GB" dirty="0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1043608" y="260648"/>
            <a:ext cx="7056784" cy="720080"/>
          </a:xfrm>
          <a:prstGeom prst="rect">
            <a:avLst/>
          </a:prstGeom>
        </p:spPr>
        <p:txBody>
          <a:bodyPr anchor="ctr" anchorCtr="0"/>
          <a:lstStyle>
            <a:lvl1pPr>
              <a:defRPr sz="3200" spc="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HEADING GOES HERE</a:t>
            </a:r>
            <a:endParaRPr lang="en-GB" dirty="0"/>
          </a:p>
        </p:txBody>
      </p:sp>
      <p:cxnSp>
        <p:nvCxnSpPr>
          <p:cNvPr id="3" name="Straight Connector 2"/>
          <p:cNvCxnSpPr/>
          <p:nvPr userDrawn="1"/>
        </p:nvCxnSpPr>
        <p:spPr>
          <a:xfrm flipH="1">
            <a:off x="1" y="6309320"/>
            <a:ext cx="320385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H="1">
            <a:off x="5940146" y="6309320"/>
            <a:ext cx="320385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H="1">
            <a:off x="2" y="620688"/>
            <a:ext cx="75557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H="1">
            <a:off x="8388426" y="620688"/>
            <a:ext cx="75557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4850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1043608" y="1556792"/>
            <a:ext cx="7056784" cy="403244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endParaRPr lang="en-GB" noProof="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093296"/>
            <a:ext cx="22860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 flipH="1">
            <a:off x="1" y="6309320"/>
            <a:ext cx="320385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5940146" y="6309320"/>
            <a:ext cx="320385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1043608" y="260648"/>
            <a:ext cx="7056784" cy="720080"/>
          </a:xfrm>
          <a:prstGeom prst="rect">
            <a:avLst/>
          </a:prstGeom>
        </p:spPr>
        <p:txBody>
          <a:bodyPr anchor="ctr" anchorCtr="0"/>
          <a:lstStyle>
            <a:lvl1pPr>
              <a:defRPr sz="3200" spc="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HEADING GOES HERE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2" y="620688"/>
            <a:ext cx="75557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H="1">
            <a:off x="8388426" y="620688"/>
            <a:ext cx="75557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1229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1 image, 1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1043608" y="1556792"/>
            <a:ext cx="3384376" cy="383433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endParaRPr lang="en-GB" noProof="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093296"/>
            <a:ext cx="22860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 flipH="1">
            <a:off x="1" y="6309320"/>
            <a:ext cx="320385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5940146" y="6309320"/>
            <a:ext cx="320385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1043608" y="260648"/>
            <a:ext cx="7056784" cy="720080"/>
          </a:xfrm>
          <a:prstGeom prst="rect">
            <a:avLst/>
          </a:prstGeom>
        </p:spPr>
        <p:txBody>
          <a:bodyPr anchor="ctr" anchorCtr="0"/>
          <a:lstStyle>
            <a:lvl1pPr>
              <a:defRPr sz="3200" spc="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HEADING GOES HERE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2" y="620688"/>
            <a:ext cx="75557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H="1">
            <a:off x="8388426" y="620688"/>
            <a:ext cx="75557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716016" y="1556792"/>
            <a:ext cx="3384376" cy="381642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="0" spc="1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text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6177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1043608" y="1556792"/>
            <a:ext cx="3384376" cy="383433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endParaRPr lang="en-GB" noProof="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093296"/>
            <a:ext cx="22860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 flipH="1">
            <a:off x="1" y="6309320"/>
            <a:ext cx="320385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5940146" y="6309320"/>
            <a:ext cx="320385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1043608" y="260648"/>
            <a:ext cx="7056784" cy="720080"/>
          </a:xfrm>
          <a:prstGeom prst="rect">
            <a:avLst/>
          </a:prstGeom>
        </p:spPr>
        <p:txBody>
          <a:bodyPr anchor="ctr" anchorCtr="0"/>
          <a:lstStyle>
            <a:lvl1pPr>
              <a:defRPr sz="3200" spc="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HEADING GOES HERE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2" y="620688"/>
            <a:ext cx="75557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H="1">
            <a:off x="8388426" y="620688"/>
            <a:ext cx="75557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Picture Placeholder 10"/>
          <p:cNvSpPr>
            <a:spLocks noGrp="1"/>
          </p:cNvSpPr>
          <p:nvPr>
            <p:ph type="pic" sz="quarter" idx="19"/>
          </p:nvPr>
        </p:nvSpPr>
        <p:spPr>
          <a:xfrm>
            <a:off x="4716016" y="1556792"/>
            <a:ext cx="3384376" cy="383433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200872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2 images, 2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1043608" y="1556792"/>
            <a:ext cx="3384376" cy="18002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endParaRPr lang="en-GB" noProof="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093296"/>
            <a:ext cx="22860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 flipH="1">
            <a:off x="1" y="6309320"/>
            <a:ext cx="320385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5940146" y="6309320"/>
            <a:ext cx="320385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1043608" y="260648"/>
            <a:ext cx="7056784" cy="720080"/>
          </a:xfrm>
          <a:prstGeom prst="rect">
            <a:avLst/>
          </a:prstGeom>
        </p:spPr>
        <p:txBody>
          <a:bodyPr anchor="ctr" anchorCtr="0"/>
          <a:lstStyle>
            <a:lvl1pPr>
              <a:defRPr sz="3200" spc="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HEADING GOES HERE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2" y="620688"/>
            <a:ext cx="75557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H="1">
            <a:off x="8388426" y="620688"/>
            <a:ext cx="75557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Picture Placeholder 10"/>
          <p:cNvSpPr>
            <a:spLocks noGrp="1"/>
          </p:cNvSpPr>
          <p:nvPr>
            <p:ph type="pic" sz="quarter" idx="19"/>
          </p:nvPr>
        </p:nvSpPr>
        <p:spPr>
          <a:xfrm>
            <a:off x="4716016" y="3717032"/>
            <a:ext cx="3384376" cy="18002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endParaRPr lang="en-GB" noProof="0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4716016" y="1556792"/>
            <a:ext cx="3384376" cy="1800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text here</a:t>
            </a:r>
            <a:endParaRPr lang="en-GB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1043608" y="3717032"/>
            <a:ext cx="3384376" cy="1800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text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1783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3 images, 3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1043608" y="1556792"/>
            <a:ext cx="2160240" cy="230425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endParaRPr lang="en-GB" noProof="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093296"/>
            <a:ext cx="22860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 flipH="1">
            <a:off x="1" y="6309320"/>
            <a:ext cx="320385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5940146" y="6309320"/>
            <a:ext cx="320385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1043608" y="260648"/>
            <a:ext cx="7056784" cy="720080"/>
          </a:xfrm>
          <a:prstGeom prst="rect">
            <a:avLst/>
          </a:prstGeom>
        </p:spPr>
        <p:txBody>
          <a:bodyPr anchor="ctr" anchorCtr="0"/>
          <a:lstStyle>
            <a:lvl1pPr>
              <a:defRPr sz="3200" spc="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HEADING GOES HERE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2" y="620688"/>
            <a:ext cx="75557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H="1">
            <a:off x="8388426" y="620688"/>
            <a:ext cx="75557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Picture Placeholder 10"/>
          <p:cNvSpPr>
            <a:spLocks noGrp="1"/>
          </p:cNvSpPr>
          <p:nvPr>
            <p:ph type="pic" sz="quarter" idx="19"/>
          </p:nvPr>
        </p:nvSpPr>
        <p:spPr>
          <a:xfrm>
            <a:off x="3491880" y="1556792"/>
            <a:ext cx="2160240" cy="230425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endParaRPr lang="en-GB" noProof="0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20"/>
          </p:nvPr>
        </p:nvSpPr>
        <p:spPr>
          <a:xfrm>
            <a:off x="5940152" y="1556792"/>
            <a:ext cx="2160240" cy="230425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3491881" y="4005064"/>
            <a:ext cx="2160240" cy="15121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text here</a:t>
            </a:r>
            <a:endParaRPr lang="en-GB" dirty="0"/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5940146" y="3990578"/>
            <a:ext cx="2160240" cy="15121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text here</a:t>
            </a:r>
            <a:endParaRPr lang="en-GB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43608" y="4005064"/>
            <a:ext cx="2160240" cy="1512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="0" spc="1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text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3077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1 landscape image, 1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1043608" y="1556792"/>
            <a:ext cx="7056784" cy="288032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endParaRPr lang="en-GB" noProof="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093296"/>
            <a:ext cx="22860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 flipH="1">
            <a:off x="1" y="6309320"/>
            <a:ext cx="320385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5940146" y="6309320"/>
            <a:ext cx="320385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1043608" y="260648"/>
            <a:ext cx="7056784" cy="720080"/>
          </a:xfrm>
          <a:prstGeom prst="rect">
            <a:avLst/>
          </a:prstGeom>
        </p:spPr>
        <p:txBody>
          <a:bodyPr anchor="ctr" anchorCtr="0"/>
          <a:lstStyle>
            <a:lvl1pPr>
              <a:defRPr sz="3200" spc="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HEADING GOES HERE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2" y="620688"/>
            <a:ext cx="75557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H="1">
            <a:off x="8388426" y="620688"/>
            <a:ext cx="75557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43608" y="4653136"/>
            <a:ext cx="7056784" cy="8640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="0" spc="1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text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35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A6797E6-4F63-42AA-A79C-024EB367C76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1840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7" r:id="rId7"/>
    <p:sldLayoutId id="2147483656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924944"/>
            <a:ext cx="7848872" cy="2736304"/>
          </a:xfrm>
        </p:spPr>
        <p:txBody>
          <a:bodyPr/>
          <a:lstStyle/>
          <a:p>
            <a:r>
              <a:rPr lang="en-GB" b="1" dirty="0">
                <a:latin typeface="+mn-lt"/>
              </a:rPr>
              <a:t>Welfare Report 2023</a:t>
            </a:r>
            <a:endParaRPr lang="en-GB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1026" name="Picture 2" descr="D:\Users\ERobinson1\AppData\Local\Microsoft\Windows\Temporary Internet Files\Content.Outlook\1GG1P017\WS Logo Blue  Gold - High R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764704"/>
            <a:ext cx="6147973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1789926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15204" y="188640"/>
            <a:ext cx="7632848" cy="936104"/>
          </a:xfrm>
        </p:spPr>
        <p:txBody>
          <a:bodyPr/>
          <a:lstStyle/>
          <a:p>
            <a:r>
              <a:rPr lang="en-GB" sz="2800" b="1" dirty="0">
                <a:solidFill>
                  <a:schemeClr val="tx2"/>
                </a:solidFill>
              </a:rPr>
              <a:t>Financial YTD Oct 2022- June 2023</a:t>
            </a:r>
            <a:endParaRPr lang="en-GB" sz="2800" dirty="0">
              <a:solidFill>
                <a:schemeClr val="tx2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DE738C-0450-548C-FDCE-48BD541E068A}"/>
              </a:ext>
            </a:extLst>
          </p:cNvPr>
          <p:cNvSpPr txBox="1"/>
          <p:nvPr/>
        </p:nvSpPr>
        <p:spPr>
          <a:xfrm>
            <a:off x="1431922" y="2143041"/>
            <a:ext cx="68407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4% Increase compared to last financial year.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i="1" dirty="0"/>
              <a:t>*Percentage of cases submitted for assistance that received a grant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8ACEB4-CAD1-F55A-853F-CB5E1431A7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223334"/>
            <a:ext cx="7041325" cy="71993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672950E-CBB3-E6D0-A51D-2CB17DAABC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068960"/>
            <a:ext cx="7041325" cy="10535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935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403648" y="4453144"/>
            <a:ext cx="6984776" cy="1496136"/>
          </a:xfrm>
        </p:spPr>
        <p:txBody>
          <a:bodyPr>
            <a:normAutofit lnSpcReduction="10000"/>
          </a:bodyPr>
          <a:lstStyle/>
          <a:p>
            <a:pPr lvl="0"/>
            <a:r>
              <a:rPr lang="en-GB" dirty="0"/>
              <a:t>• Top spend areas are - Bedroom Furniture (+4%), Children’s Clothing (+92%) and Childrens Bedroom Carpets (+11%)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9% decrease in Spend.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Seen a decrease in exceptions this FY.</a:t>
            </a:r>
          </a:p>
          <a:p>
            <a:pPr algn="l"/>
            <a:endParaRPr lang="en-GB" dirty="0"/>
          </a:p>
          <a:p>
            <a:pPr algn="l"/>
            <a:endParaRPr lang="en-GB" sz="1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272808" cy="720080"/>
          </a:xfrm>
        </p:spPr>
        <p:txBody>
          <a:bodyPr/>
          <a:lstStyle/>
          <a:p>
            <a:r>
              <a:rPr lang="en-GB" b="1" dirty="0">
                <a:solidFill>
                  <a:schemeClr val="tx2"/>
                </a:solidFill>
              </a:rPr>
              <a:t>Individual Need Grants YTD 22-23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466D60-B753-F92F-9DEB-B8E8D8B988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980728"/>
            <a:ext cx="5232425" cy="34334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908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3675010-C523-6502-0BE2-B3F783F70B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344816" cy="720080"/>
          </a:xfrm>
        </p:spPr>
        <p:txBody>
          <a:bodyPr/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Additional Fund Spend 2022-2023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149515-D766-502D-E6C5-077CCEC187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202" y="1340768"/>
            <a:ext cx="5635596" cy="87133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8892ABB-EBF5-A5DE-47BC-2D21B38915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202" y="2667600"/>
            <a:ext cx="5635596" cy="87133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CA3FFF9-2FBB-16FB-472D-CD5B69A717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904295"/>
            <a:ext cx="6361103" cy="15121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5532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EE52F322-CA48-3901-BA3C-D1F164DA7C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7148" y="2564904"/>
            <a:ext cx="7704856" cy="432048"/>
          </a:xfrm>
        </p:spPr>
        <p:txBody>
          <a:bodyPr/>
          <a:lstStyle/>
          <a:p>
            <a:pPr algn="l"/>
            <a:r>
              <a:rPr lang="en-GB" b="1" dirty="0"/>
              <a:t>Spend From the TRBLWS Afghan Resettlement Fund to date.</a:t>
            </a:r>
          </a:p>
          <a:p>
            <a:pPr algn="l"/>
            <a:endParaRPr lang="en-GB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5AD88D2-C7C4-0F7C-C8A7-38CBE2130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7148" y="236717"/>
            <a:ext cx="7704856" cy="720080"/>
          </a:xfrm>
        </p:spPr>
        <p:txBody>
          <a:bodyPr/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WS Afghan Resettlement Fund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9DAC9A-3FA6-0747-D2F8-16D2053802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25" y="1268760"/>
            <a:ext cx="549275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108E6C-D06E-57F4-8D40-424CE53DDC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991" y="2924944"/>
            <a:ext cx="4707169" cy="31149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710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C882991-EA2A-BECF-FC43-C4F2F3AB44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3047" y="260648"/>
            <a:ext cx="7704856" cy="720080"/>
          </a:xfrm>
        </p:spPr>
        <p:txBody>
          <a:bodyPr/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RBL Update – Everyday Need Grants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C8ADE6A-B2DB-91EF-1E2C-D0A88F142C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5035" y="1196752"/>
            <a:ext cx="7056784" cy="2088232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Been live since October 2022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Awarded 4,100 grants to date spending £3.9 million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26% of applicants are from Serving households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 3 Areas of spend are Energy Grants, One off Food Vouchers and Energy Arrears – Effects of the Cost of living &amp; Fuel Price increases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en-GB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760517B-4D85-4FAF-AF55-8FD9333FD9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091" y="3212976"/>
            <a:ext cx="5928995" cy="60007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E2AE15A-8447-81EB-59A6-12F036596D8F}"/>
              </a:ext>
            </a:extLst>
          </p:cNvPr>
          <p:cNvSpPr txBox="1"/>
          <p:nvPr/>
        </p:nvSpPr>
        <p:spPr>
          <a:xfrm>
            <a:off x="1187624" y="4077072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Below is the year to date spend on Children needs below:</a:t>
            </a:r>
          </a:p>
          <a:p>
            <a:endParaRPr lang="en-GB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7F86057-1DA8-219D-C9AC-098CAA0A3F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147" y="4437112"/>
            <a:ext cx="6258560" cy="1266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596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2"/>
                </a:solidFill>
              </a:rPr>
              <a:t>Focus for Next Quarter of 22-23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8FB54E-CBEF-4415-BBA3-7C24A9B64B2B}"/>
              </a:ext>
            </a:extLst>
          </p:cNvPr>
          <p:cNvSpPr txBox="1"/>
          <p:nvPr/>
        </p:nvSpPr>
        <p:spPr>
          <a:xfrm>
            <a:off x="395536" y="1302152"/>
            <a:ext cx="81369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400" b="1" dirty="0"/>
              <a:t>Continue to react to the Cost of Living &amp; Fuel Price increases.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400" b="1" dirty="0"/>
              <a:t>Monitor how the new PAS application goes.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400" b="1" dirty="0"/>
              <a:t>Data analysis on Afghan Resettlement Fund for 23-24 FY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400" b="1" dirty="0"/>
              <a:t>Data work on ING’s and drop in Exceptions this FY.</a:t>
            </a:r>
          </a:p>
        </p:txBody>
      </p:sp>
    </p:spTree>
    <p:extLst>
      <p:ext uri="{BB962C8B-B14F-4D97-AF65-F5344CB8AC3E}">
        <p14:creationId xmlns:p14="http://schemas.microsoft.com/office/powerpoint/2010/main" val="2528250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cfbefdd-526d-473b-8431-8466029a6fe8"/>
    <TaxKeywordTaxHTField xmlns="8cfbefdd-526d-473b-8431-8466029a6fe8">
      <Terms xmlns="http://schemas.microsoft.com/office/infopath/2007/PartnerControls"/>
    </TaxKeywordTaxHTField>
    <MetadataTaxHTField0 xmlns="8cfbefdd-526d-473b-8431-8466029a6fe8">
      <Terms xmlns="http://schemas.microsoft.com/office/infopath/2007/PartnerControls"/>
    </MetadataTaxHTField0>
    <Organisation_x0020_InformationTaxHTField0 xmlns="8cfbefdd-526d-473b-8431-8466029a6fe8">
      <Terms xmlns="http://schemas.microsoft.com/office/infopath/2007/PartnerControls"/>
    </Organisation_x0020_InformationTaxHTField0>
    <Document_x0020_TypeTaxHTField0 xmlns="8cfbefdd-526d-473b-8431-8466029a6fe8">
      <Terms xmlns="http://schemas.microsoft.com/office/infopath/2007/PartnerControls"/>
    </Document_x0020_TypeTaxHTField0>
    <DepartmentsTaxHTField0 xmlns="8cfbefdd-526d-473b-8431-8466029a6fe8">
      <Terms xmlns="http://schemas.microsoft.com/office/infopath/2007/PartnerControls"/>
    </DepartmentsTaxHTField0>
    <AverageRating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RBL Document" ma:contentTypeID="0x010100D2B2BFBD4C586845AAF8F2948658E3B6003D6085976E170D4A8B1B138FD208E13A" ma:contentTypeVersion="9" ma:contentTypeDescription="" ma:contentTypeScope="" ma:versionID="c8d669a38515fdf3f06035b695de0899">
  <xsd:schema xmlns:xsd="http://www.w3.org/2001/XMLSchema" xmlns:xs="http://www.w3.org/2001/XMLSchema" xmlns:p="http://schemas.microsoft.com/office/2006/metadata/properties" xmlns:ns1="http://schemas.microsoft.com/sharepoint/v3" xmlns:ns2="8cfbefdd-526d-473b-8431-8466029a6fe8" targetNamespace="http://schemas.microsoft.com/office/2006/metadata/properties" ma:root="true" ma:fieldsID="c388d979921cb2ed9047b98541743f65" ns1:_="" ns2:_="">
    <xsd:import namespace="http://schemas.microsoft.com/sharepoint/v3"/>
    <xsd:import namespace="8cfbefdd-526d-473b-8431-8466029a6fe8"/>
    <xsd:element name="properties">
      <xsd:complexType>
        <xsd:sequence>
          <xsd:element name="documentManagement">
            <xsd:complexType>
              <xsd:all>
                <xsd:element ref="ns2:Document_x0020_TypeTaxHTField0" minOccurs="0"/>
                <xsd:element ref="ns2:TaxCatchAll" minOccurs="0"/>
                <xsd:element ref="ns2:TaxCatchAllLabel" minOccurs="0"/>
                <xsd:element ref="ns2:Organisation_x0020_InformationTaxHTField0" minOccurs="0"/>
                <xsd:element ref="ns2:DepartmentsTaxHTField0" minOccurs="0"/>
                <xsd:element ref="ns2:TaxKeywordTaxHTField" minOccurs="0"/>
                <xsd:element ref="ns2:MetadataTaxHTField0" minOccurs="0"/>
                <xsd:element ref="ns1:AverageRating" minOccurs="0"/>
                <xsd:element ref="ns1:Rating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20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21" nillable="true" ma:displayName="Number of Ratings" ma:decimals="0" ma:description="Number of ratings submitted" ma:internalName="RatingCount" ma:readOnly="tru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fbefdd-526d-473b-8431-8466029a6fe8" elementFormDefault="qualified">
    <xsd:import namespace="http://schemas.microsoft.com/office/2006/documentManagement/types"/>
    <xsd:import namespace="http://schemas.microsoft.com/office/infopath/2007/PartnerControls"/>
    <xsd:element name="Document_x0020_TypeTaxHTField0" ma:index="8" nillable="true" ma:taxonomy="true" ma:internalName="Document_x0020_TypeTaxHTField0" ma:taxonomyFieldName="Document_x0020_Type" ma:displayName="Document Type" ma:readOnly="false" ma:default="" ma:fieldId="{09b3f400-159e-420d-b24a-f9d686564fb3}" ma:sspId="d3cc06a4-be83-40b6-b26b-c32b9292cf17" ma:termSetId="ac9a1ed8-4cdc-48a8-9e1a-bf77f5bce2f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d28f4ef6-28c2-45d1-8046-5c839b750283}" ma:internalName="TaxCatchAll" ma:showField="CatchAllData" ma:web="2baacd65-02f0-4528-bcef-e84055d00f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d28f4ef6-28c2-45d1-8046-5c839b750283}" ma:internalName="TaxCatchAllLabel" ma:readOnly="true" ma:showField="CatchAllDataLabel" ma:web="2baacd65-02f0-4528-bcef-e84055d00f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rganisation_x0020_InformationTaxHTField0" ma:index="12" nillable="true" ma:taxonomy="true" ma:internalName="Organisation_x0020_InformationTaxHTField0" ma:taxonomyFieldName="Organisation_x0020_Information" ma:displayName="Directorates" ma:readOnly="false" ma:default="" ma:fieldId="{0c9d42bd-7f1a-4d93-9568-a3857b748ca3}" ma:taxonomyMulti="true" ma:sspId="d3cc06a4-be83-40b6-b26b-c32b9292cf17" ma:termSetId="e0daf5bd-ef7d-4e77-9f07-301eb5340c9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epartmentsTaxHTField0" ma:index="14" nillable="true" ma:taxonomy="true" ma:internalName="DepartmentsTaxHTField0" ma:taxonomyFieldName="Departments" ma:displayName="Departments" ma:default="" ma:fieldId="{e32422df-98a3-4053-a2aa-05847a4058c1}" ma:taxonomyMulti="true" ma:sspId="d3cc06a4-be83-40b6-b26b-c32b9292cf17" ma:termSetId="296e0641-f0df-4da2-8a81-3131e9064f9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16" nillable="true" ma:taxonomy="true" ma:internalName="TaxKeywordTaxHTField" ma:taxonomyFieldName="TaxKeyword" ma:displayName="Enterprise Keywords" ma:readOnly="false" ma:fieldId="{23f27201-bee3-471e-b2e7-b64fd8b7ca38}" ma:taxonomyMulti="true" ma:sspId="d3cc06a4-be83-40b6-b26b-c32b9292cf17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MetadataTaxHTField0" ma:index="18" nillable="true" ma:taxonomy="true" ma:internalName="MetadataTaxHTField0" ma:taxonomyFieldName="Metadata" ma:displayName="Metadata" ma:default="" ma:fieldId="{cd4427bd-fdca-423f-9679-309a8a94bafc}" ma:sspId="d3cc06a4-be83-40b6-b26b-c32b9292cf17" ma:termSetId="236dc056-038a-4928-9a8b-1971dda130b8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d3cc06a4-be83-40b6-b26b-c32b9292cf17" ContentTypeId="0x010100D2B2BFBD4C586845AAF8F2948658E3B6" PreviousValue="false"/>
</file>

<file path=customXml/itemProps1.xml><?xml version="1.0" encoding="utf-8"?>
<ds:datastoreItem xmlns:ds="http://schemas.openxmlformats.org/officeDocument/2006/customXml" ds:itemID="{22210133-C696-41D9-8BA3-BF9D439E59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C9FE9A-F259-412E-AE8F-7E3B7944581A}">
  <ds:schemaRefs>
    <ds:schemaRef ds:uri="8cfbefdd-526d-473b-8431-8466029a6fe8"/>
    <ds:schemaRef ds:uri="http://purl.org/dc/elements/1.1/"/>
    <ds:schemaRef ds:uri="http://schemas.microsoft.com/sharepoint/v3"/>
    <ds:schemaRef ds:uri="http://schemas.microsoft.com/office/infopath/2007/PartnerControls"/>
    <ds:schemaRef ds:uri="http://purl.org/dc/terms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A2D8CC8-0944-45F3-B955-F68E3196E9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cfbefdd-526d-473b-8431-8466029a6f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9A377908-A83F-4993-B77E-D828731DBBE5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3572</TotalTime>
  <Words>203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Symbol</vt:lpstr>
      <vt:lpstr>Office Theme</vt:lpstr>
      <vt:lpstr>Welfare Report 2023</vt:lpstr>
      <vt:lpstr>Financial YTD Oct 2022- June 2023</vt:lpstr>
      <vt:lpstr>Individual Need Grants YTD 22-23</vt:lpstr>
      <vt:lpstr>Additional Fund Spend 2022-2023</vt:lpstr>
      <vt:lpstr>WS Afghan Resettlement Fund</vt:lpstr>
      <vt:lpstr>RBL Update – Everyday Need Grants</vt:lpstr>
      <vt:lpstr>Focus for Next Quarter of 22-23</vt:lpstr>
    </vt:vector>
  </TitlesOfParts>
  <Company>The Royal British Legion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legion</dc:creator>
  <cp:lastModifiedBy>Edward Robinson</cp:lastModifiedBy>
  <cp:revision>138</cp:revision>
  <dcterms:created xsi:type="dcterms:W3CDTF">2015-02-05T12:08:23Z</dcterms:created>
  <dcterms:modified xsi:type="dcterms:W3CDTF">2023-06-08T09:54:27Z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0x010100D2B2BFBD4C586845AAF8F2948658E3B6003D6085976E170D4A8B1B138FD208E13A</vt:lpwstr>
  </property>
  <property fmtid="{D5CDD505-2E9C-101B-9397-08002B2CF9AE}" pid="3" name="TaxKeyword">
    <vt:lpwstr/>
  </property>
  <property fmtid="{D5CDD505-2E9C-101B-9397-08002B2CF9AE}" pid="4" name="Metadata">
    <vt:lpwstr/>
  </property>
  <property fmtid="{D5CDD505-2E9C-101B-9397-08002B2CF9AE}" pid="5" name="Organisation Information">
    <vt:lpwstr/>
  </property>
  <property fmtid="{D5CDD505-2E9C-101B-9397-08002B2CF9AE}" pid="6" name="Document Type">
    <vt:lpwstr/>
  </property>
  <property fmtid="{D5CDD505-2E9C-101B-9397-08002B2CF9AE}" pid="7" name="Departments">
    <vt:lpwstr/>
  </property>
</Properties>
</file>