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9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6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5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7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3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8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6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4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E2303-016C-435F-95C4-CFA32CEA2DFF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EBEC7-38F6-4162-B525-26EC6D5CF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7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20638"/>
            <a:ext cx="30765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59" y="4211960"/>
            <a:ext cx="160972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86254" y="3860727"/>
            <a:ext cx="5823271" cy="249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000000"/>
                </a:solidFill>
                <a:latin typeface="Futura Std"/>
                <a:cs typeface="Arial"/>
              </a:rPr>
              <a:t>Would you like to become a member of the County Town Branch of the RBL? If so, why not come along to our next Dorchester Branch meeting on Thursday 3</a:t>
            </a:r>
            <a:r>
              <a:rPr lang="en-GB" altLang="en-US" sz="1600" baseline="30000" dirty="0">
                <a:solidFill>
                  <a:srgbClr val="000000"/>
                </a:solidFill>
                <a:latin typeface="Futura Std"/>
                <a:cs typeface="Arial"/>
              </a:rPr>
              <a:t>rd</a:t>
            </a:r>
            <a:r>
              <a:rPr lang="en-GB" altLang="en-US" sz="1600" dirty="0">
                <a:solidFill>
                  <a:srgbClr val="000000"/>
                </a:solidFill>
                <a:latin typeface="Futura Std"/>
                <a:cs typeface="Arial"/>
              </a:rPr>
              <a:t>  August 2023 at 7pm, at: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000000"/>
              </a:solidFill>
              <a:latin typeface="Futura Std"/>
              <a:cs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rgbClr val="000000"/>
                </a:solidFill>
                <a:latin typeface="Futura Std"/>
                <a:cs typeface="Arial"/>
              </a:rPr>
              <a:t>The </a:t>
            </a:r>
            <a:r>
              <a:rPr lang="en-GB" altLang="en-US" sz="1600" b="1" dirty="0" err="1">
                <a:solidFill>
                  <a:srgbClr val="000000"/>
                </a:solidFill>
                <a:latin typeface="Futura Std"/>
                <a:cs typeface="Arial"/>
              </a:rPr>
              <a:t>Dorford</a:t>
            </a:r>
            <a:r>
              <a:rPr lang="en-GB" altLang="en-US" sz="1600" b="1" dirty="0">
                <a:solidFill>
                  <a:srgbClr val="000000"/>
                </a:solidFill>
                <a:latin typeface="Futura Std"/>
                <a:cs typeface="Arial"/>
              </a:rPr>
              <a:t> Centre, Bridport Road, Dorchester, DT11RR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  <a:latin typeface="Futura Std"/>
              <a:cs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000000"/>
                </a:solidFill>
                <a:latin typeface="Futura Std"/>
                <a:cs typeface="Arial"/>
              </a:rPr>
              <a:t>…and r</a:t>
            </a:r>
            <a:r>
              <a:rPr lang="en-GB" altLang="en-US" sz="1600" dirty="0">
                <a:latin typeface="Futura Std"/>
                <a:cs typeface="Arial"/>
              </a:rPr>
              <a:t>emember, you don’t have to be a past or serving member of the Armed Forces to join.</a:t>
            </a:r>
            <a:endParaRPr lang="en-GB" altLang="en-US" sz="1600" b="1" dirty="0">
              <a:solidFill>
                <a:srgbClr val="000000"/>
              </a:solidFill>
              <a:latin typeface="Futura Std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latin typeface="Futura Std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latin typeface="Futura Std"/>
                <a:cs typeface="Arial"/>
              </a:rPr>
              <a:t>Alternatively, if you would like to speak to a member of the Branch Committee, please contact me at the email address below. 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02525" y="6857625"/>
            <a:ext cx="5207000" cy="1118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b="1" dirty="0" err="1">
                <a:latin typeface="Futura Std"/>
                <a:cs typeface="Arial"/>
              </a:rPr>
              <a:t>DorchesterDorset.Chairman@RBL.Community</a:t>
            </a:r>
            <a:endParaRPr lang="en-GB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B1EE0-B5DE-4473-8426-FC8689217F0B}"/>
              </a:ext>
            </a:extLst>
          </p:cNvPr>
          <p:cNvSpPr txBox="1"/>
          <p:nvPr/>
        </p:nvSpPr>
        <p:spPr>
          <a:xfrm>
            <a:off x="-5311" y="2590847"/>
            <a:ext cx="686718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JOIN THE DORCHESTER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07C58C-4141-4536-B4AA-1855CB294E3C}"/>
              </a:ext>
            </a:extLst>
          </p:cNvPr>
          <p:cNvSpPr txBox="1"/>
          <p:nvPr/>
        </p:nvSpPr>
        <p:spPr>
          <a:xfrm>
            <a:off x="-5312" y="3142244"/>
            <a:ext cx="6867186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BRANCH</a:t>
            </a: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97FA45DC-5603-4C8D-B961-38C1293FBB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616" y="314522"/>
            <a:ext cx="2743200" cy="1760342"/>
          </a:xfrm>
          <a:prstGeom prst="rect">
            <a:avLst/>
          </a:prstGeom>
        </p:spPr>
      </p:pic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92A59C8-8183-4A3B-8E2C-A3B2620A4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335" y="7873255"/>
            <a:ext cx="1663381" cy="105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8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968C4442AB544C984D0CAC81513AF4" ma:contentTypeVersion="15" ma:contentTypeDescription="Create a new document." ma:contentTypeScope="" ma:versionID="a12d3a14002ba4383c2c2e0ae493a0c3">
  <xsd:schema xmlns:xsd="http://www.w3.org/2001/XMLSchema" xmlns:xs="http://www.w3.org/2001/XMLSchema" xmlns:p="http://schemas.microsoft.com/office/2006/metadata/properties" xmlns:ns1="http://schemas.microsoft.com/sharepoint/v3" xmlns:ns2="0aae79c9-55be-46a0-927b-4c6c44190821" xmlns:ns3="c5e2ab6c-5586-4a02-a594-ed6dcb4c0641" targetNamespace="http://schemas.microsoft.com/office/2006/metadata/properties" ma:root="true" ma:fieldsID="27281db95d63fff9ee02d461b803e2bf" ns1:_="" ns2:_="" ns3:_="">
    <xsd:import namespace="http://schemas.microsoft.com/sharepoint/v3"/>
    <xsd:import namespace="0aae79c9-55be-46a0-927b-4c6c44190821"/>
    <xsd:import namespace="c5e2ab6c-5586-4a02-a594-ed6dcb4c064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e79c9-55be-46a0-927b-4c6c441908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2ab6c-5586-4a02-a594-ed6dcb4c0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09314B-DA66-42F3-B091-8AE3681F33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7ED856-B04F-4615-8E85-9F25FD81D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ae79c9-55be-46a0-927b-4c6c44190821"/>
    <ds:schemaRef ds:uri="c5e2ab6c-5586-4a02-a594-ed6dcb4c0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739AFA-4B1D-48C1-B273-700AD080F65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Std</vt:lpstr>
      <vt:lpstr>Office Theme</vt:lpstr>
      <vt:lpstr>PowerPoint Presentation</vt:lpstr>
    </vt:vector>
  </TitlesOfParts>
  <Company>RBL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Carol Lewis</cp:lastModifiedBy>
  <cp:revision>134</cp:revision>
  <dcterms:created xsi:type="dcterms:W3CDTF">2019-04-03T06:24:37Z</dcterms:created>
  <dcterms:modified xsi:type="dcterms:W3CDTF">2023-07-21T07:47:26Z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0x010100C0968C4442AB544C984D0CAC81513AF4</vt:lpwstr>
  </property>
</Properties>
</file>